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2256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00F2E9-BEFA-2838-D3EC-C83FB1918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4D0B469-42DE-7491-D00A-4A5AFCD8EE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5C3ED2-FEC0-E99A-E0D0-80862DFD0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3A490C-691A-8D7C-0693-5C86B543A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47318F-C4A0-03D2-AADD-44B401DAF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0518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9ACF33-A928-2DC2-92E0-2975C8025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A6DAC54-C929-E133-DF99-E783C505B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07A295-C5B7-902F-FE79-FCCBA5DBE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633A26-A172-18B7-21A3-58643538C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F5EC38-47CD-E25B-9C06-A94622039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58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367D2C-72F2-8BAD-7B36-530C510CC2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A8D2DC3-4292-6518-283E-07E249439C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15AC50-D457-C1AA-4EBD-334A4CB00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3DA32B-FE27-7587-2224-CC6A713FE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0DE038-3E69-691C-52A9-119FB0E4B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8376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92AFFC-F3D5-B2E6-19A7-E04D72489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55A20E-2763-CB7D-EDF6-D153E6F25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34771E-0750-DC3D-D2D3-11F68B005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4FA4516-D0C4-B665-0B55-50D2EC307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6B3D5D-7E42-0375-FA24-3E29BCF07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5058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6D8D62-3A89-B629-03AB-AFA345A25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5BB0F5-DF71-55F3-3085-58B6D5A5F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45D2A9-2CAB-7226-AFBE-F3C14107E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022A033-F10B-2362-B489-A0BA218CF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6C195B-4BF6-FEF1-D76E-FF95BD1E1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1245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40CE90-3DC6-E162-3664-DFE01C4DD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450EE33-F8E1-8959-2115-047C72C0C8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1129CAD-0F92-B7E9-6E14-BFABB4164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B436F73-C991-C177-378A-DC7D77AAC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E935327-D469-ABD6-AED0-4742209E0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BDFB363-B6AB-56FB-3323-D09AFA2F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2886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FE51BC-0A4B-B5A5-9FD8-075FE3E19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B6688B9-81CA-EFE8-8637-57FE49E11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8B8D8EF-15B3-E091-D41F-DDE5EE1D2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1BBEA2C-A624-578E-AE26-55BFCE5F4A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665FB7C-6EB8-80AB-E79E-2C3706D49D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10E19E9-6A63-1E24-0ADF-6487C103A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D68AB3C-A4F7-879D-4BB7-B0156F05C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019A68E-2B3D-EC43-9FF0-A77282486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4113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78AB69-EA1D-FDC4-E22D-DCEA865BA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584B63-6B1B-0D95-F21F-93BF7484E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3BB0E7B-B01C-0C6F-9A38-170951848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BE163A-4CFB-6EC3-4F05-BDF849333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021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107F19A-6FA3-050F-ADC4-CC4BA6CD2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24D0220-51D0-9F17-BBAE-614032871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841C726-3EB0-CBF2-204D-29A3CF36B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047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29CA3-5324-F894-9077-518AD679C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AD69F7-0002-DAC5-3688-9FDF2E28C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90A9AD5-F6E6-EBC6-5892-D33F4B5C6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6DE8111-3DBB-8FEB-69B4-8F1463EEE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BC7331-A5DE-34F6-7553-34E1A217D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167D43-F905-ABC8-42D9-18EC200E5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952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0A2948-4E7F-8166-D7DD-183327EF9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BC27EDF-E0AF-4C89-D0FF-216B6794B9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30FEB9-79C3-364E-B5C0-9745A5AD9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C097E2E-B05B-CBC4-D597-0457D8FF2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E0D625-F254-8B80-99D9-CF595901C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A22107A-8D66-20A9-2A1A-2D15E289D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9517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67F6CA-F0E0-7E04-7165-A747573B1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5C9CC9-FBAC-12A3-1321-928E6D2A7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67D38F-1A36-58C6-441C-F7B77A2E2F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68388-EB03-44E5-ACAC-B2D58052389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10D550-F235-0747-EB02-D2B18CCE50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F91632-7D35-A6CA-F32B-067264C919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AE5BD-08EC-4B71-96B1-7115FEFB61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9141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EFDD4F-270D-F9FC-CDD6-E3AE95E75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7150" y="-18287"/>
            <a:ext cx="12581614" cy="687628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7864F93-50DA-E76F-E198-4E49AF442A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035" y="4505956"/>
            <a:ext cx="8311243" cy="168783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A4A38B6-3222-E86B-6AC4-6364D0ED99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9843" y="4513690"/>
            <a:ext cx="1639435" cy="168010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0D52186-8B68-47C2-2DA2-8F22AC1570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035" y="4538032"/>
            <a:ext cx="1355867" cy="165576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DCBC4C-08A3-3E0B-D038-640F164A0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54010" y="4619573"/>
            <a:ext cx="7883979" cy="661989"/>
          </a:xfrm>
        </p:spPr>
        <p:txBody>
          <a:bodyPr>
            <a:no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Хельсинское соглашение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C52483E-C8BC-18A4-2D46-332091406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5606" y="5243552"/>
            <a:ext cx="1076099" cy="494125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1975</a:t>
            </a:r>
          </a:p>
        </p:txBody>
      </p:sp>
    </p:spTree>
    <p:extLst>
      <p:ext uri="{BB962C8B-B14F-4D97-AF65-F5344CB8AC3E}">
        <p14:creationId xmlns:p14="http://schemas.microsoft.com/office/powerpoint/2010/main" val="3213894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36DDE21F-5E28-6E61-8099-B40A7038BF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7" b="8388"/>
          <a:stretch/>
        </p:blipFill>
        <p:spPr>
          <a:xfrm>
            <a:off x="-10546" y="0"/>
            <a:ext cx="12202546" cy="6857999"/>
          </a:xfr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F7326F9-82D8-9B61-5459-51C15E497D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56" y="4100159"/>
            <a:ext cx="10279742" cy="2507164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80A2955-AFEF-D654-2426-ABF7CE1BD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09" y="4927220"/>
            <a:ext cx="1639435" cy="1680103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28384A0-4BA8-D04A-D1A2-CC1FE92EA3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02" y="4951561"/>
            <a:ext cx="1355867" cy="165576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C7378C-9BA2-F805-27C8-EF942CF86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399" y="4100159"/>
            <a:ext cx="6716655" cy="77037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Пятилетняя разработка СБСЕ</a:t>
            </a:r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E6EB17CA-A29F-71AA-0E3E-94AE44AC6D63}"/>
              </a:ext>
            </a:extLst>
          </p:cNvPr>
          <p:cNvSpPr txBox="1">
            <a:spLocks/>
          </p:cNvSpPr>
          <p:nvPr/>
        </p:nvSpPr>
        <p:spPr>
          <a:xfrm>
            <a:off x="2786505" y="4801095"/>
            <a:ext cx="6608441" cy="18756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1969 март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озвучено со стороны СССР</a:t>
            </a:r>
          </a:p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1969 апрель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озвучено со стороны США</a:t>
            </a:r>
          </a:p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1969 июнь-июль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выступления СССР</a:t>
            </a:r>
          </a:p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1969 май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Финляндия призывает Европу</a:t>
            </a:r>
          </a:p>
        </p:txBody>
      </p:sp>
    </p:spTree>
    <p:extLst>
      <p:ext uri="{BB962C8B-B14F-4D97-AF65-F5344CB8AC3E}">
        <p14:creationId xmlns:p14="http://schemas.microsoft.com/office/powerpoint/2010/main" val="167739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3C29EE-E71F-07F5-8060-7B0B2C110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3543" y="0"/>
            <a:ext cx="4528457" cy="1325563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Трехлетние переговоры</a:t>
            </a:r>
            <a:b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(в 3 этапа)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334A777-3E13-DC4D-3BE1-153FF15418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1" t="917" r="10295" b="-227"/>
          <a:stretch/>
        </p:blipFill>
        <p:spPr>
          <a:xfrm>
            <a:off x="0" y="0"/>
            <a:ext cx="7663543" cy="6873550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AC46E49-3E4D-7F29-D26D-0DB5E105F9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565" y="5193447"/>
            <a:ext cx="1639435" cy="168010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6182AA0-F22B-A370-BB7A-002F9262FF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543" y="5202238"/>
            <a:ext cx="1355867" cy="1655762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5CD5BA6-5D9E-BE13-C2FD-FDC8CCCBDB2D}"/>
              </a:ext>
            </a:extLst>
          </p:cNvPr>
          <p:cNvSpPr txBox="1">
            <a:spLocks/>
          </p:cNvSpPr>
          <p:nvPr/>
        </p:nvSpPr>
        <p:spPr>
          <a:xfrm>
            <a:off x="7663542" y="1266765"/>
            <a:ext cx="4528457" cy="3935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1973 июнь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встреча МИД в Хельсинки</a:t>
            </a:r>
          </a:p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1973 август-1975 июнь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встреча экспертов в Женеве</a:t>
            </a:r>
          </a:p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1975 июль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встреча высшего уровня в Хельсинки</a:t>
            </a:r>
          </a:p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1975 1 августа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подписание СБСЕ</a:t>
            </a:r>
          </a:p>
        </p:txBody>
      </p:sp>
    </p:spTree>
    <p:extLst>
      <p:ext uri="{BB962C8B-B14F-4D97-AF65-F5344CB8AC3E}">
        <p14:creationId xmlns:p14="http://schemas.microsoft.com/office/powerpoint/2010/main" val="2590581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9059D4-D225-FC38-3745-A70500684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FC2BF9-8E1F-9EC5-78F8-A43DAC628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F6B7DC-665C-E3B8-D5E7-C0C0006F90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-55179"/>
            <a:ext cx="12192000" cy="69131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FC79970-0109-2F1F-B1D4-395046D47D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56" y="4100159"/>
            <a:ext cx="10279742" cy="250716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7DBF886-E6DF-5762-650B-EDF24CC809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09" y="4927220"/>
            <a:ext cx="1639435" cy="168010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46E4732-47BA-F4DA-9645-1034E31C98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02" y="4951561"/>
            <a:ext cx="1355867" cy="1655762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6AF966BF-DEE4-50F8-71C5-8AABB7C03306}"/>
              </a:ext>
            </a:extLst>
          </p:cNvPr>
          <p:cNvSpPr txBox="1">
            <a:spLocks/>
          </p:cNvSpPr>
          <p:nvPr/>
        </p:nvSpPr>
        <p:spPr>
          <a:xfrm>
            <a:off x="2607169" y="4092775"/>
            <a:ext cx="6967111" cy="770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Три раздела Хельсинского акта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BE6356C3-655C-CE9B-235F-83E843778405}"/>
              </a:ext>
            </a:extLst>
          </p:cNvPr>
          <p:cNvSpPr txBox="1">
            <a:spLocks/>
          </p:cNvSpPr>
          <p:nvPr/>
        </p:nvSpPr>
        <p:spPr>
          <a:xfrm>
            <a:off x="2453777" y="4728744"/>
            <a:ext cx="7273894" cy="1916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Отношения между странами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Хозяйство, экология и наука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Права граждан</a:t>
            </a:r>
          </a:p>
        </p:txBody>
      </p:sp>
    </p:spTree>
    <p:extLst>
      <p:ext uri="{BB962C8B-B14F-4D97-AF65-F5344CB8AC3E}">
        <p14:creationId xmlns:p14="http://schemas.microsoft.com/office/powerpoint/2010/main" val="236729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EF56B653-9BA1-662A-F9AE-1CF81A282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612163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4712C7-0AC1-619A-26A6-26F3CB5025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082" y="5202238"/>
            <a:ext cx="1639435" cy="168010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7974B28-108D-723C-BAB9-45CD93A40B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02238"/>
            <a:ext cx="1355867" cy="1655762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3388D618-AA4E-D5F4-B389-74E547B10283}"/>
              </a:ext>
            </a:extLst>
          </p:cNvPr>
          <p:cNvSpPr txBox="1">
            <a:spLocks/>
          </p:cNvSpPr>
          <p:nvPr/>
        </p:nvSpPr>
        <p:spPr>
          <a:xfrm>
            <a:off x="2612444" y="3435821"/>
            <a:ext cx="6967111" cy="770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Отношения между странами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E63D1618-50A3-A7C7-DAAF-FCA889D78832}"/>
              </a:ext>
            </a:extLst>
          </p:cNvPr>
          <p:cNvSpPr txBox="1">
            <a:spLocks/>
          </p:cNvSpPr>
          <p:nvPr/>
        </p:nvSpPr>
        <p:spPr>
          <a:xfrm>
            <a:off x="1268781" y="4125938"/>
            <a:ext cx="4740133" cy="267614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just">
              <a:lnSpc>
                <a:spcPct val="100000"/>
              </a:lnSpc>
              <a:buFont typeface="+mj-lt"/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Суверенное равенство</a:t>
            </a:r>
          </a:p>
          <a:p>
            <a:pPr marL="742950" indent="-742950" algn="just">
              <a:lnSpc>
                <a:spcPct val="100000"/>
              </a:lnSpc>
              <a:buFont typeface="+mj-lt"/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Ограничение силы</a:t>
            </a:r>
          </a:p>
          <a:p>
            <a:pPr marL="742950" indent="-742950" algn="just">
              <a:lnSpc>
                <a:spcPct val="100000"/>
              </a:lnSpc>
              <a:buFont typeface="+mj-lt"/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Нерушимость границ</a:t>
            </a:r>
          </a:p>
          <a:p>
            <a:pPr marL="742950" indent="-742950" algn="just">
              <a:lnSpc>
                <a:spcPct val="100000"/>
              </a:lnSpc>
              <a:buFont typeface="+mj-lt"/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Территориальная целостность</a:t>
            </a:r>
          </a:p>
          <a:p>
            <a:pPr marL="742950" indent="-742950" algn="just">
              <a:lnSpc>
                <a:spcPct val="100000"/>
              </a:lnSpc>
              <a:buFont typeface="+mj-lt"/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Мирное решение споров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3CA4EB-84B7-B85E-2880-A553221E750E}"/>
              </a:ext>
            </a:extLst>
          </p:cNvPr>
          <p:cNvSpPr txBox="1"/>
          <p:nvPr/>
        </p:nvSpPr>
        <p:spPr>
          <a:xfrm>
            <a:off x="5921827" y="4131541"/>
            <a:ext cx="526868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 startAt="6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Обособленность внутренних дел</a:t>
            </a:r>
          </a:p>
          <a:p>
            <a:pPr marL="742950" indent="-742950">
              <a:buFont typeface="+mj-lt"/>
              <a:buAutoNum type="arabicPeriod" startAt="6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Права и свободы человека</a:t>
            </a:r>
          </a:p>
          <a:p>
            <a:pPr marL="742950" indent="-742950">
              <a:buFont typeface="+mj-lt"/>
              <a:buAutoNum type="arabicPeriod" startAt="6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Самоопределение народов</a:t>
            </a:r>
          </a:p>
          <a:p>
            <a:pPr marL="742950" indent="-742950">
              <a:buFont typeface="+mj-lt"/>
              <a:buAutoNum type="arabicPeriod" startAt="6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Сотрудничество государств</a:t>
            </a:r>
          </a:p>
          <a:p>
            <a:pPr marL="742950" indent="-742950">
              <a:buFont typeface="+mj-lt"/>
              <a:buAutoNum type="arabicPeriod" startAt="6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Соблюдение норм ООН</a:t>
            </a:r>
          </a:p>
        </p:txBody>
      </p:sp>
    </p:spTree>
    <p:extLst>
      <p:ext uri="{BB962C8B-B14F-4D97-AF65-F5344CB8AC3E}">
        <p14:creationId xmlns:p14="http://schemas.microsoft.com/office/powerpoint/2010/main" val="489683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816F83AA-9F2A-C041-BD6E-FDE2A69614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" t="16050"/>
          <a:stretch/>
        </p:blipFill>
        <p:spPr>
          <a:xfrm>
            <a:off x="0" y="0"/>
            <a:ext cx="12192000" cy="6824908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54006B-6F04-1BF8-2FF4-6D861E0C45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56" y="4100159"/>
            <a:ext cx="10279742" cy="250716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0B892F-68A6-C28D-7B1D-CDD92146A3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09" y="4927220"/>
            <a:ext cx="1639435" cy="168010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150592E-E32D-B1E5-A495-3765DDD655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02" y="4951561"/>
            <a:ext cx="1355867" cy="1655762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4EDB0A20-9DDF-E22D-B6C0-7C3F30C91C51}"/>
              </a:ext>
            </a:extLst>
          </p:cNvPr>
          <p:cNvSpPr txBox="1">
            <a:spLocks/>
          </p:cNvSpPr>
          <p:nvPr/>
        </p:nvSpPr>
        <p:spPr>
          <a:xfrm>
            <a:off x="2607168" y="4136318"/>
            <a:ext cx="6967111" cy="770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Хозяйство, экология и наука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B025185-5156-CBF8-E0AB-C3C673C8590E}"/>
              </a:ext>
            </a:extLst>
          </p:cNvPr>
          <p:cNvSpPr txBox="1">
            <a:spLocks/>
          </p:cNvSpPr>
          <p:nvPr/>
        </p:nvSpPr>
        <p:spPr>
          <a:xfrm>
            <a:off x="2453777" y="4728744"/>
            <a:ext cx="7273894" cy="1916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Международная торговля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Промышленность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Наука</a:t>
            </a:r>
          </a:p>
        </p:txBody>
      </p:sp>
    </p:spTree>
    <p:extLst>
      <p:ext uri="{BB962C8B-B14F-4D97-AF65-F5344CB8AC3E}">
        <p14:creationId xmlns:p14="http://schemas.microsoft.com/office/powerpoint/2010/main" val="2721672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CB36C0-23D7-0B47-28AA-57A2AC4F6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21571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75B36BE-D1AF-A1F3-06DE-10B082185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98" y="210330"/>
            <a:ext cx="10279742" cy="250716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5B9352-9DBB-8481-CDF5-267806B425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051" y="1037391"/>
            <a:ext cx="1639435" cy="168010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35CF1FB-C3A2-A337-DF0D-CF9FB4F945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44" y="1061732"/>
            <a:ext cx="1355867" cy="1655762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878F1704-F17A-AEB1-69C1-8C72C5750F76}"/>
              </a:ext>
            </a:extLst>
          </p:cNvPr>
          <p:cNvSpPr txBox="1">
            <a:spLocks/>
          </p:cNvSpPr>
          <p:nvPr/>
        </p:nvSpPr>
        <p:spPr>
          <a:xfrm>
            <a:off x="4919621" y="240432"/>
            <a:ext cx="2022890" cy="770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35 стран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3F00421C-8960-1095-3A47-958A95A148C4}"/>
              </a:ext>
            </a:extLst>
          </p:cNvPr>
          <p:cNvSpPr txBox="1">
            <a:spLocks/>
          </p:cNvSpPr>
          <p:nvPr/>
        </p:nvSpPr>
        <p:spPr>
          <a:xfrm>
            <a:off x="2294119" y="838915"/>
            <a:ext cx="7273894" cy="1916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33 – Европа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– Северная Америка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1 - Отказалась</a:t>
            </a:r>
          </a:p>
        </p:txBody>
      </p:sp>
    </p:spTree>
    <p:extLst>
      <p:ext uri="{BB962C8B-B14F-4D97-AF65-F5344CB8AC3E}">
        <p14:creationId xmlns:p14="http://schemas.microsoft.com/office/powerpoint/2010/main" val="2941070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892340-98C3-522C-B53D-CF55EE340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D0375A-F82B-CB2F-052E-FC57F0911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673623D-41AF-F1B1-DC49-68E8DE05DA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20" b="130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32AAF9-0EB6-67F5-1570-8342A5CF52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98" y="3340254"/>
            <a:ext cx="10279742" cy="250716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9C09227-C507-9B79-6B86-36EB3D3ADB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0451" y="4167315"/>
            <a:ext cx="1639435" cy="168010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01834EE-3A78-69DE-F55A-4203754228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44" y="4191656"/>
            <a:ext cx="1355867" cy="1655762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C3690812-3441-B3C8-616B-47088EB4B508}"/>
              </a:ext>
            </a:extLst>
          </p:cNvPr>
          <p:cNvSpPr txBox="1">
            <a:spLocks/>
          </p:cNvSpPr>
          <p:nvPr/>
        </p:nvSpPr>
        <p:spPr>
          <a:xfrm>
            <a:off x="2459053" y="3394223"/>
            <a:ext cx="7273894" cy="770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Наиболее важные вопросы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67F64FB-26B5-F893-A8D7-8A0E52543C93}"/>
              </a:ext>
            </a:extLst>
          </p:cNvPr>
          <p:cNvSpPr txBox="1">
            <a:spLocks/>
          </p:cNvSpPr>
          <p:nvPr/>
        </p:nvSpPr>
        <p:spPr>
          <a:xfrm>
            <a:off x="2192519" y="3968839"/>
            <a:ext cx="7273894" cy="1916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Нерушимость границ – СССР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Самоопределение Народа – США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Территориальная целостность</a:t>
            </a:r>
          </a:p>
        </p:txBody>
      </p:sp>
    </p:spTree>
    <p:extLst>
      <p:ext uri="{BB962C8B-B14F-4D97-AF65-F5344CB8AC3E}">
        <p14:creationId xmlns:p14="http://schemas.microsoft.com/office/powerpoint/2010/main" val="3062258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830FA9-6177-3D34-8CF1-A3C03880D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99FBC5-EAB5-6325-C1B0-6E8540F1D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D35C0E-B95F-9849-AC15-61A0FDC520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91" b="10048"/>
          <a:stretch/>
        </p:blipFill>
        <p:spPr>
          <a:xfrm>
            <a:off x="0" y="-101669"/>
            <a:ext cx="12192000" cy="695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9655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</Words>
  <Application>Microsoft Office PowerPoint</Application>
  <PresentationFormat>Широкоэкранный</PresentationFormat>
  <Paragraphs>39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Тема Office</vt:lpstr>
      <vt:lpstr>Хельсинское соглашение</vt:lpstr>
      <vt:lpstr>Пятилетняя разработка СБСЕ</vt:lpstr>
      <vt:lpstr>Трехлетние переговоры (в 3 этапа)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Хельсинское соглашение</dc:title>
  <dc:creator>рустам назаров</dc:creator>
  <cp:lastModifiedBy>рустам назаров</cp:lastModifiedBy>
  <cp:revision>1</cp:revision>
  <dcterms:created xsi:type="dcterms:W3CDTF">2023-12-06T16:37:24Z</dcterms:created>
  <dcterms:modified xsi:type="dcterms:W3CDTF">2023-12-06T16:37:53Z</dcterms:modified>
</cp:coreProperties>
</file>

<file path=docProps/thumbnail.jpeg>
</file>